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74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94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526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8102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6254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71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927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3696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464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709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827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212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167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430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429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701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344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F64814-5490-473D-B73A-F28FF92B7292}" type="datetimeFigureOut">
              <a:rPr lang="hu-HU" smtClean="0"/>
              <a:t>2025. 06. 19.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063479-FD39-48EE-B2A2-2C4026C36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5888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840" y="413031"/>
            <a:ext cx="10962346" cy="60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06637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zelet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Szelet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KGabriella</dc:creator>
  <cp:lastModifiedBy>KGabriella</cp:lastModifiedBy>
  <cp:revision>1</cp:revision>
  <dcterms:created xsi:type="dcterms:W3CDTF">2025-06-19T08:04:57Z</dcterms:created>
  <dcterms:modified xsi:type="dcterms:W3CDTF">2025-06-19T08:06:06Z</dcterms:modified>
</cp:coreProperties>
</file>